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17" roundtripDataSignature="AMtx7mjxjf5wSYfNoHLMFt08/rhSQVmt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2505aad3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41" name="Google Shape;141;g282505aad34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2505aad3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47" name="Google Shape;147;g282505aad34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9766c697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92" name="Google Shape;92;g279766c6973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82505aad3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99" name="Google Shape;99;g282505aad34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2505aad3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05" name="Google Shape;105;g282505aad34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2505aad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11" name="Google Shape;111;g282505aad34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2505aad3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17" name="Google Shape;117;g282505aad34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2505aad3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23" name="Google Shape;123;g282505aad34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2505aad3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See Saw toward loss, so wait</a:t>
            </a:r>
            <a:endParaRPr sz="1100"/>
          </a:p>
        </p:txBody>
      </p:sp>
      <p:sp>
        <p:nvSpPr>
          <p:cNvPr id="129" name="Google Shape;129;g282505aad34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2505aad3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35" name="Google Shape;135;g282505aad34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44000"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35850" y="1583350"/>
            <a:ext cx="594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>
                <a:latin typeface="Arial Rounded"/>
                <a:ea typeface="Arial Rounded"/>
                <a:cs typeface="Arial Rounded"/>
                <a:sym typeface="Arial Rounded"/>
              </a:rPr>
              <a:t>Risk</a:t>
            </a:r>
            <a:endParaRPr sz="69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>
                <a:latin typeface="Arial Rounded"/>
                <a:ea typeface="Arial Rounded"/>
                <a:cs typeface="Arial Rounded"/>
                <a:sym typeface="Arial Rounded"/>
              </a:rPr>
              <a:t>Management</a:t>
            </a:r>
            <a:endParaRPr sz="69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375" y="228600"/>
            <a:ext cx="5983750" cy="638435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2505aad34_0_46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Passive Entry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44" name="Google Shape;144;g282505aad34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0" cy="577552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2505aad34_0_51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Passive Entry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50" name="Google Shape;150;g282505aad34_0_51"/>
          <p:cNvPicPr preferRelativeResize="0"/>
          <p:nvPr/>
        </p:nvPicPr>
        <p:blipFill rotWithShape="1">
          <a:blip r:embed="rId3">
            <a:alphaModFix/>
          </a:blip>
          <a:srcRect b="7577" l="3138" r="0" t="11640"/>
          <a:stretch/>
        </p:blipFill>
        <p:spPr>
          <a:xfrm>
            <a:off x="281700" y="961675"/>
            <a:ext cx="11695526" cy="566319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9766c6973_1_16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Positions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5" name="Google Shape;95;g279766c6973_1_16"/>
          <p:cNvSpPr txBox="1"/>
          <p:nvPr/>
        </p:nvSpPr>
        <p:spPr>
          <a:xfrm>
            <a:off x="359400" y="1146250"/>
            <a:ext cx="5595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Char char="●"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Long Position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Char char="●"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Short Position</a:t>
            </a:r>
            <a:r>
              <a:rPr lang="en-US" sz="2800"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endParaRPr sz="28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6" name="Google Shape;96;g279766c6973_1_16"/>
          <p:cNvPicPr preferRelativeResize="0"/>
          <p:nvPr/>
        </p:nvPicPr>
        <p:blipFill rotWithShape="1">
          <a:blip r:embed="rId3">
            <a:alphaModFix/>
          </a:blip>
          <a:srcRect b="0" l="0" r="51073" t="4205"/>
          <a:stretch/>
        </p:blipFill>
        <p:spPr>
          <a:xfrm>
            <a:off x="5408025" y="1067050"/>
            <a:ext cx="6394775" cy="552717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2505aad34_0_2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Long </a:t>
            </a: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Position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2" name="Google Shape;102;g282505aad34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1950"/>
            <a:ext cx="11887200" cy="56923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2505aad34_0_9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Long Position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8" name="Google Shape;108;g282505aad34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1950"/>
            <a:ext cx="11887198" cy="569235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2505aad34_0_15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Short</a:t>
            </a: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 Position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14" name="Google Shape;114;g282505aad34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2250"/>
            <a:ext cx="11887200" cy="574089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2505aad34_0_21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Short Position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20" name="Google Shape;120;g282505aad34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199" cy="58046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2505aad34_0_27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Key Considerations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26" name="Google Shape;126;g282505aad34_0_27"/>
          <p:cNvSpPr txBox="1"/>
          <p:nvPr/>
        </p:nvSpPr>
        <p:spPr>
          <a:xfrm>
            <a:off x="845125" y="1369675"/>
            <a:ext cx="7013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Arial Rounded"/>
              <a:buChar char="●"/>
            </a:pPr>
            <a:r>
              <a:rPr lang="en-US" sz="3300">
                <a:latin typeface="Arial Rounded"/>
                <a:ea typeface="Arial Rounded"/>
                <a:cs typeface="Arial Rounded"/>
                <a:sym typeface="Arial Rounded"/>
              </a:rPr>
              <a:t>Risk to Reward</a:t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Arial Rounded"/>
              <a:buChar char="●"/>
            </a:pPr>
            <a:r>
              <a:rPr lang="en-US" sz="3300">
                <a:latin typeface="Arial Rounded"/>
                <a:ea typeface="Arial Rounded"/>
                <a:cs typeface="Arial Rounded"/>
                <a:sym typeface="Arial Rounded"/>
              </a:rPr>
              <a:t>POS Size</a:t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Arial Rounded"/>
              <a:buChar char="●"/>
            </a:pPr>
            <a:r>
              <a:rPr lang="en-US" sz="3300">
                <a:latin typeface="Arial Rounded"/>
                <a:ea typeface="Arial Rounded"/>
                <a:cs typeface="Arial Rounded"/>
                <a:sym typeface="Arial Rounded"/>
              </a:rPr>
              <a:t>Passive Entry</a:t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2505aad34_0_33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Risk to Reward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32" name="Google Shape;132;g282505aad34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199" cy="57949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2505aad34_0_39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Position Size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38" name="Google Shape;138;g282505aad34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199" cy="5746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seecs</dc:creator>
</cp:coreProperties>
</file>